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8"/>
    <p:restoredTop sz="95238"/>
  </p:normalViewPr>
  <p:slideViewPr>
    <p:cSldViewPr snapToGrid="0" snapToObjects="1">
      <p:cViewPr varScale="1">
        <p:scale>
          <a:sx n="97" d="100"/>
          <a:sy n="97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9C43-1B66-EC47-927A-BA347027D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Middlesboro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F0FE1-27E7-414E-9933-C2716FED9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 to School </a:t>
            </a:r>
          </a:p>
          <a:p>
            <a:r>
              <a:rPr lang="en-US" dirty="0"/>
              <a:t>Title 1: </a:t>
            </a:r>
            <a:r>
              <a:rPr lang="en-US"/>
              <a:t>Parent Involvement</a:t>
            </a:r>
          </a:p>
          <a:p>
            <a:r>
              <a:rPr lang="en-US"/>
              <a:t>August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6732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5059-6793-9244-9579-A1D2A5D0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C3FF0-7E40-E949-9499-244AB535F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is Title 1?</a:t>
            </a:r>
          </a:p>
          <a:p>
            <a:r>
              <a:rPr lang="en-US" dirty="0"/>
              <a:t>Parent Rights</a:t>
            </a:r>
          </a:p>
          <a:p>
            <a:r>
              <a:rPr lang="en-US" dirty="0"/>
              <a:t>Parent Involvement</a:t>
            </a:r>
          </a:p>
          <a:p>
            <a:r>
              <a:rPr lang="en-US" dirty="0"/>
              <a:t>Parent Compact</a:t>
            </a:r>
          </a:p>
          <a:p>
            <a:r>
              <a:rPr lang="en-US" dirty="0"/>
              <a:t>Parent Committee</a:t>
            </a:r>
          </a:p>
          <a:p>
            <a:r>
              <a:rPr lang="en-US" dirty="0"/>
              <a:t>Parents and FRYSC</a:t>
            </a:r>
          </a:p>
          <a:p>
            <a:r>
              <a:rPr lang="en-US" dirty="0"/>
              <a:t>School Achievement Information</a:t>
            </a:r>
          </a:p>
          <a:p>
            <a:r>
              <a:rPr lang="en-US" dirty="0"/>
              <a:t>Planning for Student Achievement</a:t>
            </a:r>
          </a:p>
          <a:p>
            <a:r>
              <a:rPr lang="en-US" dirty="0"/>
              <a:t>Funds</a:t>
            </a:r>
          </a:p>
        </p:txBody>
      </p:sp>
    </p:spTree>
    <p:extLst>
      <p:ext uri="{BB962C8B-B14F-4D97-AF65-F5344CB8AC3E}">
        <p14:creationId xmlns:p14="http://schemas.microsoft.com/office/powerpoint/2010/main" val="93701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0064-BF66-4C4C-91FE-E33525FB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1517-9106-AE4E-B744-2131DB801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1 Schools: </a:t>
            </a:r>
          </a:p>
          <a:p>
            <a:r>
              <a:rPr lang="en-US" dirty="0"/>
              <a:t>Requirement to hold meeting</a:t>
            </a:r>
          </a:p>
          <a:p>
            <a:r>
              <a:rPr lang="en-US" dirty="0"/>
              <a:t>Inform families</a:t>
            </a:r>
          </a:p>
          <a:p>
            <a:r>
              <a:rPr lang="en-US" dirty="0"/>
              <a:t>Share ideas regarding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6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310B-D703-164C-A23C-7455EFB8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3F8DD-8AF2-E248-8CA1-EDF641A3E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student academic achievement</a:t>
            </a:r>
          </a:p>
          <a:p>
            <a:r>
              <a:rPr lang="en-US" dirty="0"/>
              <a:t>Provide direct instructional support</a:t>
            </a:r>
          </a:p>
          <a:p>
            <a:r>
              <a:rPr lang="en-US" dirty="0"/>
              <a:t>Provide professional development</a:t>
            </a:r>
          </a:p>
          <a:p>
            <a:r>
              <a:rPr lang="en-US" dirty="0"/>
              <a:t>Promote parent education &amp;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EAE2-B5A5-344E-AFB9-DFEF077F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1 is designed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37E25-898B-6D41-8B8A-D0EC8501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Improve education for schoolwide programs in all core subjects</a:t>
            </a:r>
          </a:p>
          <a:p>
            <a:endParaRPr lang="en-US" dirty="0"/>
          </a:p>
          <a:p>
            <a:r>
              <a:rPr lang="en-US" dirty="0"/>
              <a:t>Provide students a well-rounded education as defined by the school’s plan</a:t>
            </a:r>
          </a:p>
          <a:p>
            <a:endParaRPr lang="en-US" dirty="0"/>
          </a:p>
          <a:p>
            <a:r>
              <a:rPr lang="en-US" dirty="0"/>
              <a:t>Support advanced learning opportunities for struggling students</a:t>
            </a:r>
          </a:p>
          <a:p>
            <a:endParaRPr lang="en-US" dirty="0"/>
          </a:p>
          <a:p>
            <a:r>
              <a:rPr lang="en-US" dirty="0"/>
              <a:t>Inform about faculty highly qualified teacher credentials</a:t>
            </a:r>
          </a:p>
        </p:txBody>
      </p:sp>
    </p:spTree>
    <p:extLst>
      <p:ext uri="{BB962C8B-B14F-4D97-AF65-F5344CB8AC3E}">
        <p14:creationId xmlns:p14="http://schemas.microsoft.com/office/powerpoint/2010/main" val="306751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7AFA-4F0E-4A43-9E98-F178ED65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84BC-1602-C04F-B8C8-35C89DD7B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School committee</a:t>
            </a:r>
          </a:p>
          <a:p>
            <a:r>
              <a:rPr lang="en-US" dirty="0"/>
              <a:t>Compact</a:t>
            </a:r>
          </a:p>
          <a:p>
            <a:r>
              <a:rPr lang="en-US" dirty="0"/>
              <a:t>Encourage &amp; Include </a:t>
            </a:r>
          </a:p>
          <a:p>
            <a:r>
              <a:rPr lang="en-US" dirty="0"/>
              <a:t>Collaborative decision making on topics that may impact student achievement</a:t>
            </a:r>
          </a:p>
          <a:p>
            <a:r>
              <a:rPr lang="en-US" dirty="0"/>
              <a:t>Parent Advisory Council &amp; Plan- Develop a Title 1 parent plan and maintain an updated parent-student compact for our school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5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4E30-62E6-BD4E-974A-804B8B9F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7EB6-D185-AD4E-A8E5-CCD035F4C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 advisory council meeting dates</a:t>
            </a:r>
          </a:p>
          <a:p>
            <a:r>
              <a:rPr lang="en-US" dirty="0"/>
              <a:t>Open house dates</a:t>
            </a:r>
          </a:p>
          <a:p>
            <a:r>
              <a:rPr lang="en-US" dirty="0"/>
              <a:t>Other important dates as deemed necessary by the PAC</a:t>
            </a:r>
          </a:p>
        </p:txBody>
      </p:sp>
    </p:spTree>
    <p:extLst>
      <p:ext uri="{BB962C8B-B14F-4D97-AF65-F5344CB8AC3E}">
        <p14:creationId xmlns:p14="http://schemas.microsoft.com/office/powerpoint/2010/main" val="229211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962EE-12A1-A440-A092-D34C3EA652D1}"/>
              </a:ext>
            </a:extLst>
          </p:cNvPr>
          <p:cNvSpPr txBox="1"/>
          <p:nvPr/>
        </p:nvSpPr>
        <p:spPr>
          <a:xfrm rot="20178800">
            <a:off x="1857618" y="2058865"/>
            <a:ext cx="87020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accent6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9556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F5583-8612-0C42-ACE7-B16FAEAB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6F64-7B36-654F-8942-CB9276014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appreciate your involvement in our school </a:t>
            </a:r>
          </a:p>
          <a:p>
            <a:r>
              <a:rPr lang="en-US" dirty="0"/>
              <a:t>Always let us know how we can help you </a:t>
            </a:r>
          </a:p>
          <a:p>
            <a:r>
              <a:rPr lang="en-US" dirty="0"/>
              <a:t>Always let us know your thoughts on how we can better serve our students</a:t>
            </a:r>
          </a:p>
          <a:p>
            <a:r>
              <a:rPr lang="en-US" dirty="0"/>
              <a:t>Always know…</a:t>
            </a:r>
          </a:p>
          <a:p>
            <a:pPr lvl="2"/>
            <a:r>
              <a:rPr lang="en-US" sz="3200" dirty="0"/>
              <a:t>We appreciate you!</a:t>
            </a:r>
          </a:p>
        </p:txBody>
      </p:sp>
    </p:spTree>
    <p:extLst>
      <p:ext uri="{BB962C8B-B14F-4D97-AF65-F5344CB8AC3E}">
        <p14:creationId xmlns:p14="http://schemas.microsoft.com/office/powerpoint/2010/main" val="643759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209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Middlesboro High School</vt:lpstr>
      <vt:lpstr>Agenda</vt:lpstr>
      <vt:lpstr>Purpose</vt:lpstr>
      <vt:lpstr>Goals</vt:lpstr>
      <vt:lpstr>Title 1 is designed to…</vt:lpstr>
      <vt:lpstr>Parent Involvement</vt:lpstr>
      <vt:lpstr>Important Dates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Middlesboro High School</dc:title>
  <dc:creator>Microsoft Office User</dc:creator>
  <cp:lastModifiedBy>Microsoft Office User</cp:lastModifiedBy>
  <cp:revision>5</cp:revision>
  <dcterms:created xsi:type="dcterms:W3CDTF">2020-09-02T16:27:03Z</dcterms:created>
  <dcterms:modified xsi:type="dcterms:W3CDTF">2020-09-02T17:01:56Z</dcterms:modified>
</cp:coreProperties>
</file>